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ink/ink2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3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75" r:id="rId54"/>
    <p:sldId id="479" r:id="rId55"/>
    <p:sldId id="449" r:id="rId56"/>
    <p:sldId id="376" r:id="rId57"/>
    <p:sldId id="450" r:id="rId58"/>
    <p:sldId id="425" r:id="rId59"/>
    <p:sldId id="451" r:id="rId60"/>
    <p:sldId id="289" r:id="rId61"/>
    <p:sldId id="453" r:id="rId62"/>
    <p:sldId id="365" r:id="rId63"/>
    <p:sldId id="478" r:id="rId64"/>
    <p:sldId id="476" r:id="rId65"/>
    <p:sldId id="47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U has Galilean invariance and transforms to partial waves same as V_NN.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using the </a:t>
            </a:r>
            <a:r>
              <a:rPr lang="en-US"/>
              <a:t>spectral represe </a:t>
            </a:r>
            <a:r>
              <a:rPr lang="en-US" dirty="0"/>
              <a:t>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 where…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9.emf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45961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over universal two-body wave functions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45961" cy="1200329"/>
              </a:xfrm>
              <a:prstGeom prst="rect">
                <a:avLst/>
              </a:prstGeom>
              <a:blipFill>
                <a:blip r:embed="rId4"/>
                <a:stretch>
                  <a:fillRect l="-1489" t="-3125" r="-1489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5E2332B-DB8D-E04A-A581-A6E40A083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397" y="380281"/>
            <a:ext cx="5331167" cy="4206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QMC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r="-19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2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4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4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17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179663" y="1837683"/>
            <a:ext cx="507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Different interactions become 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5553</Words>
  <Application>Microsoft Macintosh PowerPoint</Application>
  <PresentationFormat>Widescreen</PresentationFormat>
  <Paragraphs>653</Paragraphs>
  <Slides>64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166</cp:revision>
  <dcterms:created xsi:type="dcterms:W3CDTF">2021-04-13T22:10:52Z</dcterms:created>
  <dcterms:modified xsi:type="dcterms:W3CDTF">2021-11-23T15:32:36Z</dcterms:modified>
</cp:coreProperties>
</file>